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4196C4-B3C2-4C9F-BEF0-C216E2C4DE8E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EC954D-8E5C-411F-803D-8417CB2E9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196C4-B3C2-4C9F-BEF0-C216E2C4DE8E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C954D-8E5C-411F-803D-8417CB2E9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84196C4-B3C2-4C9F-BEF0-C216E2C4DE8E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EC954D-8E5C-411F-803D-8417CB2E9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196C4-B3C2-4C9F-BEF0-C216E2C4DE8E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C954D-8E5C-411F-803D-8417CB2E9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4196C4-B3C2-4C9F-BEF0-C216E2C4DE8E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5EC954D-8E5C-411F-803D-8417CB2E9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196C4-B3C2-4C9F-BEF0-C216E2C4DE8E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C954D-8E5C-411F-803D-8417CB2E9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196C4-B3C2-4C9F-BEF0-C216E2C4DE8E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C954D-8E5C-411F-803D-8417CB2E9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196C4-B3C2-4C9F-BEF0-C216E2C4DE8E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C954D-8E5C-411F-803D-8417CB2E9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4196C4-B3C2-4C9F-BEF0-C216E2C4DE8E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C954D-8E5C-411F-803D-8417CB2E9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196C4-B3C2-4C9F-BEF0-C216E2C4DE8E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C954D-8E5C-411F-803D-8417CB2E9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196C4-B3C2-4C9F-BEF0-C216E2C4DE8E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C954D-8E5C-411F-803D-8417CB2E9B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84196C4-B3C2-4C9F-BEF0-C216E2C4DE8E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5EC954D-8E5C-411F-803D-8417CB2E9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Reputation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is it so important to your business?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0"/>
            <a:ext cx="3429000" cy="4648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If you don’t control your brand Online, someone else will!!</a:t>
            </a:r>
            <a:endParaRPr lang="en-US" sz="36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Kelly\AppData\Local\Microsoft\Windows\Temporary Internet Files\Content.IE5\7S0UY1NT\MP9004429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4038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Who Cares ABOUT YOUR ONLINE REPUTATION?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231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Consumers</a:t>
            </a:r>
          </a:p>
          <a:p>
            <a:r>
              <a:rPr lang="en-US" dirty="0" smtClean="0"/>
              <a:t>Business partners</a:t>
            </a:r>
          </a:p>
          <a:p>
            <a:r>
              <a:rPr lang="en-US" dirty="0" smtClean="0"/>
              <a:t>Stock holders</a:t>
            </a:r>
          </a:p>
          <a:p>
            <a:r>
              <a:rPr lang="en-US" dirty="0" smtClean="0"/>
              <a:t>Marketers</a:t>
            </a:r>
          </a:p>
          <a:p>
            <a:r>
              <a:rPr lang="en-US" dirty="0" smtClean="0"/>
              <a:t>Journalists</a:t>
            </a:r>
          </a:p>
          <a:p>
            <a:r>
              <a:rPr lang="en-US" dirty="0" smtClean="0"/>
              <a:t>Prospective employers</a:t>
            </a:r>
          </a:p>
          <a:p>
            <a:r>
              <a:rPr lang="en-US" dirty="0" smtClean="0"/>
              <a:t>Co-workers</a:t>
            </a:r>
          </a:p>
          <a:p>
            <a:r>
              <a:rPr lang="en-US" dirty="0" smtClean="0"/>
              <a:t>Personal contacts</a:t>
            </a:r>
          </a:p>
          <a:p>
            <a:r>
              <a:rPr lang="en-US" dirty="0" smtClean="0"/>
              <a:t>Competition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Kelly\AppData\Local\Microsoft\Windows\Temporary Internet Files\Content.IE5\RHKOPI43\MP9004441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76400"/>
            <a:ext cx="3657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pPr algn="ctr"/>
            <a:r>
              <a:rPr lang="en-US" sz="3200" dirty="0" smtClean="0"/>
              <a:t>When Prospective Customers, Employees, and Clients are searching for you,</a:t>
            </a:r>
          </a:p>
          <a:p>
            <a:pPr algn="ctr"/>
            <a:r>
              <a:rPr lang="en-US" sz="3200" dirty="0" smtClean="0"/>
              <a:t> </a:t>
            </a:r>
            <a:r>
              <a:rPr lang="en-US" sz="3200" dirty="0"/>
              <a:t>W</a:t>
            </a:r>
            <a:r>
              <a:rPr lang="en-US" sz="3200" dirty="0" smtClean="0"/>
              <a:t>hat do they see? </a:t>
            </a:r>
          </a:p>
        </p:txBody>
      </p:sp>
      <p:pic>
        <p:nvPicPr>
          <p:cNvPr id="4" name="Picture 3" descr="www_magnify_1600_clr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752600"/>
            <a:ext cx="8168642" cy="5105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5897880" cy="117348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GOOGLE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371600"/>
            <a:ext cx="6477000" cy="60251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number one search engine in the world!!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7239000" cy="4371752"/>
          </a:xfrm>
        </p:spPr>
        <p:txBody>
          <a:bodyPr/>
          <a:lstStyle/>
          <a:p>
            <a:r>
              <a:rPr lang="en-US" sz="4000" dirty="0" smtClean="0"/>
              <a:t>Google Places Page</a:t>
            </a:r>
          </a:p>
          <a:p>
            <a:r>
              <a:rPr lang="en-US" sz="4000" dirty="0" smtClean="0"/>
              <a:t>Star Rankings</a:t>
            </a:r>
          </a:p>
          <a:p>
            <a:r>
              <a:rPr lang="en-US" sz="4000" dirty="0" smtClean="0"/>
              <a:t>Customer Reviews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catch_a_star_pc_1600_cl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8229600" cy="4671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Being Proactive </a:t>
            </a:r>
            <a:r>
              <a:rPr lang="en-US" sz="4400" dirty="0" err="1" smtClean="0"/>
              <a:t>vs</a:t>
            </a:r>
            <a:r>
              <a:rPr lang="en-US" sz="4400" dirty="0" smtClean="0"/>
              <a:t> reactive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Helps build a wall against negative or unwanted results</a:t>
            </a:r>
          </a:p>
          <a:p>
            <a:endParaRPr lang="en-US" dirty="0" smtClean="0"/>
          </a:p>
          <a:p>
            <a:r>
              <a:rPr lang="en-US" dirty="0" smtClean="0"/>
              <a:t>Get the GOOD established before the bad does</a:t>
            </a:r>
          </a:p>
          <a:p>
            <a:endParaRPr lang="en-US" dirty="0" smtClean="0"/>
          </a:p>
          <a:p>
            <a:r>
              <a:rPr lang="en-US" dirty="0" smtClean="0"/>
              <a:t>Don’t leave you or your business vulnerable if a problem arises</a:t>
            </a:r>
            <a:endParaRPr lang="en-US" dirty="0"/>
          </a:p>
        </p:txBody>
      </p:sp>
      <p:pic>
        <p:nvPicPr>
          <p:cNvPr id="7" name="Content Placeholder 6" descr="building_brick_wall_PA_500_clr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3352800" cy="3934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 Call for your free online reputation analysis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4191000"/>
            <a:ext cx="5791200" cy="110124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4000" dirty="0" smtClean="0"/>
              <a:t>Kelly @ Internet Technologies LLC</a:t>
            </a:r>
          </a:p>
          <a:p>
            <a:pPr algn="ctr"/>
            <a:r>
              <a:rPr lang="en-US" sz="5100" dirty="0" smtClean="0"/>
              <a:t>(123) 456-789</a:t>
            </a:r>
            <a:endParaRPr lang="en-US" sz="5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1125</TotalTime>
  <Words>129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Opulent</vt:lpstr>
      <vt:lpstr>Online Reputation Management</vt:lpstr>
      <vt:lpstr>If you don’t control your brand Online, someone else will!!</vt:lpstr>
      <vt:lpstr>Who Cares ABOUT YOUR ONLINE REPUTATION?</vt:lpstr>
      <vt:lpstr>Slide 4</vt:lpstr>
      <vt:lpstr>GOOGLE</vt:lpstr>
      <vt:lpstr>Being Proactive vs reactive</vt:lpstr>
      <vt:lpstr> Call for your free online reputation analysis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Reputation Management</dc:title>
  <dc:creator>Kelly</dc:creator>
  <cp:lastModifiedBy>Kelly</cp:lastModifiedBy>
  <cp:revision>44</cp:revision>
  <dcterms:created xsi:type="dcterms:W3CDTF">2011-12-28T20:06:41Z</dcterms:created>
  <dcterms:modified xsi:type="dcterms:W3CDTF">2011-12-29T15:11:09Z</dcterms:modified>
</cp:coreProperties>
</file>